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CB97F3-376B-4C8A-9D10-A18134E1DF6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229DA358-B948-4D27-8945-C2CA3D5FF635}">
      <dgm:prSet phldrT="[Texto]"/>
      <dgm:spPr/>
      <dgm:t>
        <a:bodyPr/>
        <a:lstStyle/>
        <a:p>
          <a:r>
            <a:rPr lang="pt-BR" dirty="0"/>
            <a:t>Plenário</a:t>
          </a:r>
        </a:p>
      </dgm:t>
    </dgm:pt>
    <dgm:pt modelId="{779334F6-9B17-49CC-BD0A-43D1038FED1C}" type="parTrans" cxnId="{FFA5DB7D-CFBB-4E7C-9C78-405746C70311}">
      <dgm:prSet/>
      <dgm:spPr/>
      <dgm:t>
        <a:bodyPr/>
        <a:lstStyle/>
        <a:p>
          <a:endParaRPr lang="pt-BR"/>
        </a:p>
      </dgm:t>
    </dgm:pt>
    <dgm:pt modelId="{A1111B35-176C-4AA8-8853-6EEFD881831E}" type="sibTrans" cxnId="{FFA5DB7D-CFBB-4E7C-9C78-405746C70311}">
      <dgm:prSet/>
      <dgm:spPr/>
      <dgm:t>
        <a:bodyPr/>
        <a:lstStyle/>
        <a:p>
          <a:endParaRPr lang="pt-BR"/>
        </a:p>
      </dgm:t>
    </dgm:pt>
    <dgm:pt modelId="{B6307194-7787-4AD9-BCD5-CCACB08F432D}">
      <dgm:prSet phldrT="[Texto]"/>
      <dgm:spPr/>
      <dgm:t>
        <a:bodyPr/>
        <a:lstStyle/>
        <a:p>
          <a:r>
            <a:rPr lang="pt-BR" dirty="0" smtClean="0"/>
            <a:t>Comissão de Constituição e Justiça</a:t>
          </a:r>
          <a:endParaRPr lang="pt-BR" dirty="0"/>
        </a:p>
      </dgm:t>
    </dgm:pt>
    <dgm:pt modelId="{9619040B-C67F-422F-B4A4-7ED9B345A8AF}" type="parTrans" cxnId="{ACA51345-DE2E-45A2-989C-ACC39381F8ED}">
      <dgm:prSet/>
      <dgm:spPr/>
      <dgm:t>
        <a:bodyPr/>
        <a:lstStyle/>
        <a:p>
          <a:endParaRPr lang="pt-BR"/>
        </a:p>
      </dgm:t>
    </dgm:pt>
    <dgm:pt modelId="{F80165EF-81EA-45AF-93E2-071179FEE7A1}" type="sibTrans" cxnId="{ACA51345-DE2E-45A2-989C-ACC39381F8ED}">
      <dgm:prSet/>
      <dgm:spPr/>
      <dgm:t>
        <a:bodyPr/>
        <a:lstStyle/>
        <a:p>
          <a:endParaRPr lang="pt-BR"/>
        </a:p>
      </dgm:t>
    </dgm:pt>
    <dgm:pt modelId="{F224EAE6-B61D-4C10-B3B7-16976DFD0B16}">
      <dgm:prSet/>
      <dgm:spPr/>
      <dgm:t>
        <a:bodyPr/>
        <a:lstStyle/>
        <a:p>
          <a:r>
            <a:rPr lang="pt-BR" dirty="0" smtClean="0"/>
            <a:t>Comissão de Finanças e Orçamento</a:t>
          </a:r>
          <a:endParaRPr lang="pt-BR" dirty="0"/>
        </a:p>
      </dgm:t>
    </dgm:pt>
    <dgm:pt modelId="{BF013174-CEAD-40FA-AAE1-7EF1EA9EC3E0}" type="parTrans" cxnId="{D7D1FDFB-8B5D-422B-9C1E-152BF3C89D34}">
      <dgm:prSet/>
      <dgm:spPr/>
      <dgm:t>
        <a:bodyPr/>
        <a:lstStyle/>
        <a:p>
          <a:endParaRPr lang="pt-BR"/>
        </a:p>
      </dgm:t>
    </dgm:pt>
    <dgm:pt modelId="{B3C95F54-A7FE-405A-84E5-62D73468ACF7}" type="sibTrans" cxnId="{D7D1FDFB-8B5D-422B-9C1E-152BF3C89D34}">
      <dgm:prSet/>
      <dgm:spPr/>
      <dgm:t>
        <a:bodyPr/>
        <a:lstStyle/>
        <a:p>
          <a:endParaRPr lang="pt-BR"/>
        </a:p>
      </dgm:t>
    </dgm:pt>
    <dgm:pt modelId="{C0BE0788-107F-4D8A-B4C3-8B978E110184}">
      <dgm:prSet/>
      <dgm:spPr/>
      <dgm:t>
        <a:bodyPr/>
        <a:lstStyle/>
        <a:p>
          <a:r>
            <a:rPr lang="pt-BR" dirty="0" smtClean="0"/>
            <a:t>Comissão de Alimentação e Saúde Pública</a:t>
          </a:r>
          <a:endParaRPr lang="pt-BR" dirty="0"/>
        </a:p>
      </dgm:t>
    </dgm:pt>
    <dgm:pt modelId="{3BA674EC-B94C-4CF6-9466-4965FDB33471}" type="parTrans" cxnId="{24201A66-ADD6-41AD-975F-F102ED21A358}">
      <dgm:prSet/>
      <dgm:spPr/>
      <dgm:t>
        <a:bodyPr/>
        <a:lstStyle/>
        <a:p>
          <a:endParaRPr lang="pt-BR"/>
        </a:p>
      </dgm:t>
    </dgm:pt>
    <dgm:pt modelId="{0C4BA952-5712-42F5-A804-657F0BEF5937}" type="sibTrans" cxnId="{24201A66-ADD6-41AD-975F-F102ED21A358}">
      <dgm:prSet/>
      <dgm:spPr/>
      <dgm:t>
        <a:bodyPr/>
        <a:lstStyle/>
        <a:p>
          <a:endParaRPr lang="pt-BR"/>
        </a:p>
      </dgm:t>
    </dgm:pt>
    <dgm:pt modelId="{05CE9DFA-D367-4A06-9BF8-80DCAA9FD288}">
      <dgm:prSet/>
      <dgm:spPr/>
      <dgm:t>
        <a:bodyPr/>
        <a:lstStyle/>
        <a:p>
          <a:r>
            <a:rPr lang="pt-BR" dirty="0" smtClean="0"/>
            <a:t>Comissão de Educação e Cultura</a:t>
          </a:r>
          <a:endParaRPr lang="pt-BR" dirty="0"/>
        </a:p>
      </dgm:t>
    </dgm:pt>
    <dgm:pt modelId="{58791425-D9E7-435C-86B9-8EE1562A8B49}" type="parTrans" cxnId="{C8089306-1443-47C8-A893-F598DCA8D6A0}">
      <dgm:prSet/>
      <dgm:spPr/>
      <dgm:t>
        <a:bodyPr/>
        <a:lstStyle/>
        <a:p>
          <a:endParaRPr lang="pt-BR"/>
        </a:p>
      </dgm:t>
    </dgm:pt>
    <dgm:pt modelId="{C3370968-55DA-402A-B563-A377D63089B3}" type="sibTrans" cxnId="{C8089306-1443-47C8-A893-F598DCA8D6A0}">
      <dgm:prSet/>
      <dgm:spPr/>
      <dgm:t>
        <a:bodyPr/>
        <a:lstStyle/>
        <a:p>
          <a:endParaRPr lang="pt-BR"/>
        </a:p>
      </dgm:t>
    </dgm:pt>
    <dgm:pt modelId="{B5157608-00BF-41D8-9F05-45B1C076F29E}">
      <dgm:prSet/>
      <dgm:spPr/>
      <dgm:t>
        <a:bodyPr/>
        <a:lstStyle/>
        <a:p>
          <a:r>
            <a:rPr lang="pt-BR" dirty="0" smtClean="0"/>
            <a:t>Comissão de Agricultura e Meio Ambiente</a:t>
          </a:r>
          <a:endParaRPr lang="pt-BR" dirty="0"/>
        </a:p>
      </dgm:t>
    </dgm:pt>
    <dgm:pt modelId="{235536E2-8ACE-40C1-84F7-8B608DF628EA}" type="parTrans" cxnId="{0B20DA93-9EA2-4570-A0BB-E3B2CDBDE272}">
      <dgm:prSet/>
      <dgm:spPr/>
      <dgm:t>
        <a:bodyPr/>
        <a:lstStyle/>
        <a:p>
          <a:endParaRPr lang="pt-BR"/>
        </a:p>
      </dgm:t>
    </dgm:pt>
    <dgm:pt modelId="{CAF9A718-6B3A-4755-A7C6-839792C84B91}" type="sibTrans" cxnId="{0B20DA93-9EA2-4570-A0BB-E3B2CDBDE272}">
      <dgm:prSet/>
      <dgm:spPr/>
      <dgm:t>
        <a:bodyPr/>
        <a:lstStyle/>
        <a:p>
          <a:endParaRPr lang="pt-BR"/>
        </a:p>
      </dgm:t>
    </dgm:pt>
    <dgm:pt modelId="{5620ECEC-365A-4EB4-9723-0E917F833B15}">
      <dgm:prSet/>
      <dgm:spPr/>
      <dgm:t>
        <a:bodyPr/>
        <a:lstStyle/>
        <a:p>
          <a:r>
            <a:rPr lang="pt-BR" dirty="0" smtClean="0"/>
            <a:t>Comissão de Transporte e Comunicação</a:t>
          </a:r>
          <a:endParaRPr lang="pt-BR" dirty="0"/>
        </a:p>
      </dgm:t>
    </dgm:pt>
    <dgm:pt modelId="{727F01E4-6C74-4C79-A375-4B30AE75D4D0}" type="parTrans" cxnId="{DA412F0B-FB69-4078-9484-FAFD56E45F6C}">
      <dgm:prSet/>
      <dgm:spPr/>
      <dgm:t>
        <a:bodyPr/>
        <a:lstStyle/>
        <a:p>
          <a:endParaRPr lang="pt-BR"/>
        </a:p>
      </dgm:t>
    </dgm:pt>
    <dgm:pt modelId="{906DD6E0-EEA6-4210-9E6A-F14787C894E7}" type="sibTrans" cxnId="{DA412F0B-FB69-4078-9484-FAFD56E45F6C}">
      <dgm:prSet/>
      <dgm:spPr/>
      <dgm:t>
        <a:bodyPr/>
        <a:lstStyle/>
        <a:p>
          <a:endParaRPr lang="pt-BR"/>
        </a:p>
      </dgm:t>
    </dgm:pt>
    <dgm:pt modelId="{246FB9B4-971C-474A-B985-B7E8577685A2}">
      <dgm:prSet/>
      <dgm:spPr/>
      <dgm:t>
        <a:bodyPr/>
        <a:lstStyle/>
        <a:p>
          <a:r>
            <a:rPr lang="pt-BR" dirty="0" smtClean="0"/>
            <a:t>Comissão de Comércio, Indústria e Assuntos do Mercosul</a:t>
          </a:r>
          <a:endParaRPr lang="pt-BR" dirty="0"/>
        </a:p>
      </dgm:t>
    </dgm:pt>
    <dgm:pt modelId="{A98B5205-FFBC-4188-8287-5AA3018DAF4F}" type="parTrans" cxnId="{A3F50999-D05F-490D-A55A-A968B94B93EE}">
      <dgm:prSet/>
      <dgm:spPr/>
      <dgm:t>
        <a:bodyPr/>
        <a:lstStyle/>
        <a:p>
          <a:endParaRPr lang="pt-BR"/>
        </a:p>
      </dgm:t>
    </dgm:pt>
    <dgm:pt modelId="{1C072791-707F-43DE-9A99-693614DFF5E2}" type="sibTrans" cxnId="{A3F50999-D05F-490D-A55A-A968B94B93EE}">
      <dgm:prSet/>
      <dgm:spPr/>
      <dgm:t>
        <a:bodyPr/>
        <a:lstStyle/>
        <a:p>
          <a:endParaRPr lang="pt-BR"/>
        </a:p>
      </dgm:t>
    </dgm:pt>
    <dgm:pt modelId="{FBC6B47A-A5FB-46E5-A477-83B4FA74096F}" type="pres">
      <dgm:prSet presAssocID="{4DCB97F3-376B-4C8A-9D10-A18134E1DF6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6F2EF98-F696-427C-AF40-5830996F0D2E}" type="pres">
      <dgm:prSet presAssocID="{229DA358-B948-4D27-8945-C2CA3D5FF635}" presName="root1" presStyleCnt="0"/>
      <dgm:spPr/>
    </dgm:pt>
    <dgm:pt modelId="{BC1604A7-E733-4903-A52F-C16E4B5B1BC7}" type="pres">
      <dgm:prSet presAssocID="{229DA358-B948-4D27-8945-C2CA3D5FF63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87C5D38-64D3-4E08-A04A-F51444F47D6C}" type="pres">
      <dgm:prSet presAssocID="{229DA358-B948-4D27-8945-C2CA3D5FF635}" presName="level2hierChild" presStyleCnt="0"/>
      <dgm:spPr/>
    </dgm:pt>
    <dgm:pt modelId="{DF9CFD73-230B-463B-AF65-6623D3190C37}" type="pres">
      <dgm:prSet presAssocID="{9619040B-C67F-422F-B4A4-7ED9B345A8AF}" presName="conn2-1" presStyleLbl="parChTrans1D2" presStyleIdx="0" presStyleCnt="7"/>
      <dgm:spPr/>
      <dgm:t>
        <a:bodyPr/>
        <a:lstStyle/>
        <a:p>
          <a:endParaRPr lang="pt-BR"/>
        </a:p>
      </dgm:t>
    </dgm:pt>
    <dgm:pt modelId="{0D2C10DF-19E5-4D1A-8802-79D29633E591}" type="pres">
      <dgm:prSet presAssocID="{9619040B-C67F-422F-B4A4-7ED9B345A8AF}" presName="connTx" presStyleLbl="parChTrans1D2" presStyleIdx="0" presStyleCnt="7"/>
      <dgm:spPr/>
      <dgm:t>
        <a:bodyPr/>
        <a:lstStyle/>
        <a:p>
          <a:endParaRPr lang="pt-BR"/>
        </a:p>
      </dgm:t>
    </dgm:pt>
    <dgm:pt modelId="{AFCB523F-A3AE-42A5-9957-6947D4CDDE99}" type="pres">
      <dgm:prSet presAssocID="{B6307194-7787-4AD9-BCD5-CCACB08F432D}" presName="root2" presStyleCnt="0"/>
      <dgm:spPr/>
    </dgm:pt>
    <dgm:pt modelId="{D7E57D98-104A-403E-AAF3-AF020482DFD0}" type="pres">
      <dgm:prSet presAssocID="{B6307194-7787-4AD9-BCD5-CCACB08F432D}" presName="LevelTwoTextNode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3B90782-1071-45A6-93E7-4B5F86771D3E}" type="pres">
      <dgm:prSet presAssocID="{B6307194-7787-4AD9-BCD5-CCACB08F432D}" presName="level3hierChild" presStyleCnt="0"/>
      <dgm:spPr/>
    </dgm:pt>
    <dgm:pt modelId="{506E7422-5C0F-4029-8884-752E66F66E6D}" type="pres">
      <dgm:prSet presAssocID="{BF013174-CEAD-40FA-AAE1-7EF1EA9EC3E0}" presName="conn2-1" presStyleLbl="parChTrans1D2" presStyleIdx="1" presStyleCnt="7"/>
      <dgm:spPr/>
      <dgm:t>
        <a:bodyPr/>
        <a:lstStyle/>
        <a:p>
          <a:endParaRPr lang="pt-BR"/>
        </a:p>
      </dgm:t>
    </dgm:pt>
    <dgm:pt modelId="{80434315-AEA3-4BF8-A21B-29C04E3C3336}" type="pres">
      <dgm:prSet presAssocID="{BF013174-CEAD-40FA-AAE1-7EF1EA9EC3E0}" presName="connTx" presStyleLbl="parChTrans1D2" presStyleIdx="1" presStyleCnt="7"/>
      <dgm:spPr/>
      <dgm:t>
        <a:bodyPr/>
        <a:lstStyle/>
        <a:p>
          <a:endParaRPr lang="pt-BR"/>
        </a:p>
      </dgm:t>
    </dgm:pt>
    <dgm:pt modelId="{0BA92045-2E1E-4FCC-877C-B5322CB121F1}" type="pres">
      <dgm:prSet presAssocID="{F224EAE6-B61D-4C10-B3B7-16976DFD0B16}" presName="root2" presStyleCnt="0"/>
      <dgm:spPr/>
    </dgm:pt>
    <dgm:pt modelId="{132063C4-92F2-4E75-A347-2A3A1336D603}" type="pres">
      <dgm:prSet presAssocID="{F224EAE6-B61D-4C10-B3B7-16976DFD0B16}" presName="LevelTwoTextNode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12098AF-0FDA-449D-9898-0496842D5857}" type="pres">
      <dgm:prSet presAssocID="{F224EAE6-B61D-4C10-B3B7-16976DFD0B16}" presName="level3hierChild" presStyleCnt="0"/>
      <dgm:spPr/>
    </dgm:pt>
    <dgm:pt modelId="{952AA82D-0D6E-462D-975B-D48AC817A9B7}" type="pres">
      <dgm:prSet presAssocID="{3BA674EC-B94C-4CF6-9466-4965FDB33471}" presName="conn2-1" presStyleLbl="parChTrans1D2" presStyleIdx="2" presStyleCnt="7"/>
      <dgm:spPr/>
    </dgm:pt>
    <dgm:pt modelId="{D4295A2C-EA3E-4E46-BCCA-DD5893368A67}" type="pres">
      <dgm:prSet presAssocID="{3BA674EC-B94C-4CF6-9466-4965FDB33471}" presName="connTx" presStyleLbl="parChTrans1D2" presStyleIdx="2" presStyleCnt="7"/>
      <dgm:spPr/>
    </dgm:pt>
    <dgm:pt modelId="{97F15ABD-1E0F-497D-AD4E-AEDC9F5401C9}" type="pres">
      <dgm:prSet presAssocID="{C0BE0788-107F-4D8A-B4C3-8B978E110184}" presName="root2" presStyleCnt="0"/>
      <dgm:spPr/>
    </dgm:pt>
    <dgm:pt modelId="{7267B69A-9AC9-402F-B122-AE6CE0D28A1E}" type="pres">
      <dgm:prSet presAssocID="{C0BE0788-107F-4D8A-B4C3-8B978E110184}" presName="LevelTwoTextNode" presStyleLbl="node2" presStyleIdx="2" presStyleCnt="7">
        <dgm:presLayoutVars>
          <dgm:chPref val="3"/>
        </dgm:presLayoutVars>
      </dgm:prSet>
      <dgm:spPr/>
    </dgm:pt>
    <dgm:pt modelId="{7FE288DD-9D3B-4ED8-9925-A3FC9FEC523F}" type="pres">
      <dgm:prSet presAssocID="{C0BE0788-107F-4D8A-B4C3-8B978E110184}" presName="level3hierChild" presStyleCnt="0"/>
      <dgm:spPr/>
    </dgm:pt>
    <dgm:pt modelId="{76BAFE18-EFFA-4476-A242-06522A3F2893}" type="pres">
      <dgm:prSet presAssocID="{58791425-D9E7-435C-86B9-8EE1562A8B49}" presName="conn2-1" presStyleLbl="parChTrans1D2" presStyleIdx="3" presStyleCnt="7"/>
      <dgm:spPr/>
    </dgm:pt>
    <dgm:pt modelId="{25D67330-1D7E-4BE6-9B5E-E68B0C3D651A}" type="pres">
      <dgm:prSet presAssocID="{58791425-D9E7-435C-86B9-8EE1562A8B49}" presName="connTx" presStyleLbl="parChTrans1D2" presStyleIdx="3" presStyleCnt="7"/>
      <dgm:spPr/>
    </dgm:pt>
    <dgm:pt modelId="{5A49BF98-DE6B-4474-864E-105B2C406C4F}" type="pres">
      <dgm:prSet presAssocID="{05CE9DFA-D367-4A06-9BF8-80DCAA9FD288}" presName="root2" presStyleCnt="0"/>
      <dgm:spPr/>
    </dgm:pt>
    <dgm:pt modelId="{7184C8AF-F322-4D6D-AE4A-03B725D1A573}" type="pres">
      <dgm:prSet presAssocID="{05CE9DFA-D367-4A06-9BF8-80DCAA9FD288}" presName="LevelTwoTextNode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D78AE17-FFF2-4977-BB65-6FE788BB27D7}" type="pres">
      <dgm:prSet presAssocID="{05CE9DFA-D367-4A06-9BF8-80DCAA9FD288}" presName="level3hierChild" presStyleCnt="0"/>
      <dgm:spPr/>
    </dgm:pt>
    <dgm:pt modelId="{8C770087-A2C6-42A9-90A1-61B55970B642}" type="pres">
      <dgm:prSet presAssocID="{235536E2-8ACE-40C1-84F7-8B608DF628EA}" presName="conn2-1" presStyleLbl="parChTrans1D2" presStyleIdx="4" presStyleCnt="7"/>
      <dgm:spPr/>
    </dgm:pt>
    <dgm:pt modelId="{9AB7E37F-ED61-4ED2-83D4-F0F8DC338230}" type="pres">
      <dgm:prSet presAssocID="{235536E2-8ACE-40C1-84F7-8B608DF628EA}" presName="connTx" presStyleLbl="parChTrans1D2" presStyleIdx="4" presStyleCnt="7"/>
      <dgm:spPr/>
    </dgm:pt>
    <dgm:pt modelId="{B7F5290F-2B02-4FB8-9442-BDE0410BBD2A}" type="pres">
      <dgm:prSet presAssocID="{B5157608-00BF-41D8-9F05-45B1C076F29E}" presName="root2" presStyleCnt="0"/>
      <dgm:spPr/>
    </dgm:pt>
    <dgm:pt modelId="{40FC7942-915C-4967-947A-40F8D60C2546}" type="pres">
      <dgm:prSet presAssocID="{B5157608-00BF-41D8-9F05-45B1C076F29E}" presName="LevelTwoTextNode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D14BBB9-0BA3-4CAE-8D9D-9219457F535B}" type="pres">
      <dgm:prSet presAssocID="{B5157608-00BF-41D8-9F05-45B1C076F29E}" presName="level3hierChild" presStyleCnt="0"/>
      <dgm:spPr/>
    </dgm:pt>
    <dgm:pt modelId="{730699E0-FFAE-4673-9F2E-E3D91AC30FE9}" type="pres">
      <dgm:prSet presAssocID="{727F01E4-6C74-4C79-A375-4B30AE75D4D0}" presName="conn2-1" presStyleLbl="parChTrans1D2" presStyleIdx="5" presStyleCnt="7"/>
      <dgm:spPr/>
    </dgm:pt>
    <dgm:pt modelId="{39D5ECB1-20E5-4BBF-8C0E-D80CAFD0B1AB}" type="pres">
      <dgm:prSet presAssocID="{727F01E4-6C74-4C79-A375-4B30AE75D4D0}" presName="connTx" presStyleLbl="parChTrans1D2" presStyleIdx="5" presStyleCnt="7"/>
      <dgm:spPr/>
    </dgm:pt>
    <dgm:pt modelId="{41730532-23F2-482F-9481-34EC4F1ABA9A}" type="pres">
      <dgm:prSet presAssocID="{5620ECEC-365A-4EB4-9723-0E917F833B15}" presName="root2" presStyleCnt="0"/>
      <dgm:spPr/>
    </dgm:pt>
    <dgm:pt modelId="{203B8457-7E1F-4125-A2BE-E34BD08A55C2}" type="pres">
      <dgm:prSet presAssocID="{5620ECEC-365A-4EB4-9723-0E917F833B15}" presName="LevelTwoTextNode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4623BE5-93E2-4098-B22A-1400FCB657D6}" type="pres">
      <dgm:prSet presAssocID="{5620ECEC-365A-4EB4-9723-0E917F833B15}" presName="level3hierChild" presStyleCnt="0"/>
      <dgm:spPr/>
    </dgm:pt>
    <dgm:pt modelId="{A647E4E7-419F-4420-8046-EB686EEFEEE9}" type="pres">
      <dgm:prSet presAssocID="{A98B5205-FFBC-4188-8287-5AA3018DAF4F}" presName="conn2-1" presStyleLbl="parChTrans1D2" presStyleIdx="6" presStyleCnt="7"/>
      <dgm:spPr/>
    </dgm:pt>
    <dgm:pt modelId="{FB96D4C3-F970-48E4-ACC1-83C2C73112C2}" type="pres">
      <dgm:prSet presAssocID="{A98B5205-FFBC-4188-8287-5AA3018DAF4F}" presName="connTx" presStyleLbl="parChTrans1D2" presStyleIdx="6" presStyleCnt="7"/>
      <dgm:spPr/>
    </dgm:pt>
    <dgm:pt modelId="{B93C8E2E-F664-4E45-8B6F-115AA832E3E0}" type="pres">
      <dgm:prSet presAssocID="{246FB9B4-971C-474A-B985-B7E8577685A2}" presName="root2" presStyleCnt="0"/>
      <dgm:spPr/>
    </dgm:pt>
    <dgm:pt modelId="{0837F8CA-6C7B-4157-9A12-0AE875CF2C59}" type="pres">
      <dgm:prSet presAssocID="{246FB9B4-971C-474A-B985-B7E8577685A2}" presName="LevelTwoTextNode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34C71B7-B739-4089-ABAB-AFAC336D0EA5}" type="pres">
      <dgm:prSet presAssocID="{246FB9B4-971C-474A-B985-B7E8577685A2}" presName="level3hierChild" presStyleCnt="0"/>
      <dgm:spPr/>
    </dgm:pt>
  </dgm:ptLst>
  <dgm:cxnLst>
    <dgm:cxn modelId="{009D499D-A8DC-44E2-B4F4-3B06E015219C}" type="presOf" srcId="{4DCB97F3-376B-4C8A-9D10-A18134E1DF62}" destId="{FBC6B47A-A5FB-46E5-A477-83B4FA74096F}" srcOrd="0" destOrd="0" presId="urn:microsoft.com/office/officeart/2008/layout/HorizontalMultiLevelHierarchy"/>
    <dgm:cxn modelId="{02FF7B06-3721-4FD2-86A6-F717281332C0}" type="presOf" srcId="{5620ECEC-365A-4EB4-9723-0E917F833B15}" destId="{203B8457-7E1F-4125-A2BE-E34BD08A55C2}" srcOrd="0" destOrd="0" presId="urn:microsoft.com/office/officeart/2008/layout/HorizontalMultiLevelHierarchy"/>
    <dgm:cxn modelId="{8551CCCE-3540-463B-8AC8-5BA68C133B81}" type="presOf" srcId="{BF013174-CEAD-40FA-AAE1-7EF1EA9EC3E0}" destId="{506E7422-5C0F-4029-8884-752E66F66E6D}" srcOrd="0" destOrd="0" presId="urn:microsoft.com/office/officeart/2008/layout/HorizontalMultiLevelHierarchy"/>
    <dgm:cxn modelId="{06FCD4E0-4BA9-40D7-AA2B-9EAEFBECE8FF}" type="presOf" srcId="{A98B5205-FFBC-4188-8287-5AA3018DAF4F}" destId="{A647E4E7-419F-4420-8046-EB686EEFEEE9}" srcOrd="0" destOrd="0" presId="urn:microsoft.com/office/officeart/2008/layout/HorizontalMultiLevelHierarchy"/>
    <dgm:cxn modelId="{0E47C249-2BBD-439C-9F99-E5E44F330B83}" type="presOf" srcId="{C0BE0788-107F-4D8A-B4C3-8B978E110184}" destId="{7267B69A-9AC9-402F-B122-AE6CE0D28A1E}" srcOrd="0" destOrd="0" presId="urn:microsoft.com/office/officeart/2008/layout/HorizontalMultiLevelHierarchy"/>
    <dgm:cxn modelId="{8315CE48-7E13-4482-AD80-9F17C7B8F9A3}" type="presOf" srcId="{9619040B-C67F-422F-B4A4-7ED9B345A8AF}" destId="{DF9CFD73-230B-463B-AF65-6623D3190C37}" srcOrd="0" destOrd="0" presId="urn:microsoft.com/office/officeart/2008/layout/HorizontalMultiLevelHierarchy"/>
    <dgm:cxn modelId="{90358771-60F0-416B-AE10-C6F3F9F30D40}" type="presOf" srcId="{235536E2-8ACE-40C1-84F7-8B608DF628EA}" destId="{9AB7E37F-ED61-4ED2-83D4-F0F8DC338230}" srcOrd="1" destOrd="0" presId="urn:microsoft.com/office/officeart/2008/layout/HorizontalMultiLevelHierarchy"/>
    <dgm:cxn modelId="{F2CBE2A6-DB89-4387-BFFD-A8E319721323}" type="presOf" srcId="{229DA358-B948-4D27-8945-C2CA3D5FF635}" destId="{BC1604A7-E733-4903-A52F-C16E4B5B1BC7}" srcOrd="0" destOrd="0" presId="urn:microsoft.com/office/officeart/2008/layout/HorizontalMultiLevelHierarchy"/>
    <dgm:cxn modelId="{43518993-0F2D-47C3-94DE-10165BCA3902}" type="presOf" srcId="{246FB9B4-971C-474A-B985-B7E8577685A2}" destId="{0837F8CA-6C7B-4157-9A12-0AE875CF2C59}" srcOrd="0" destOrd="0" presId="urn:microsoft.com/office/officeart/2008/layout/HorizontalMultiLevelHierarchy"/>
    <dgm:cxn modelId="{FFA5DB7D-CFBB-4E7C-9C78-405746C70311}" srcId="{4DCB97F3-376B-4C8A-9D10-A18134E1DF62}" destId="{229DA358-B948-4D27-8945-C2CA3D5FF635}" srcOrd="0" destOrd="0" parTransId="{779334F6-9B17-49CC-BD0A-43D1038FED1C}" sibTransId="{A1111B35-176C-4AA8-8853-6EEFD881831E}"/>
    <dgm:cxn modelId="{24201A66-ADD6-41AD-975F-F102ED21A358}" srcId="{229DA358-B948-4D27-8945-C2CA3D5FF635}" destId="{C0BE0788-107F-4D8A-B4C3-8B978E110184}" srcOrd="2" destOrd="0" parTransId="{3BA674EC-B94C-4CF6-9466-4965FDB33471}" sibTransId="{0C4BA952-5712-42F5-A804-657F0BEF5937}"/>
    <dgm:cxn modelId="{FF0E6BB8-5BE2-4D0B-A0D1-23E949A3D7F6}" type="presOf" srcId="{727F01E4-6C74-4C79-A375-4B30AE75D4D0}" destId="{730699E0-FFAE-4673-9F2E-E3D91AC30FE9}" srcOrd="0" destOrd="0" presId="urn:microsoft.com/office/officeart/2008/layout/HorizontalMultiLevelHierarchy"/>
    <dgm:cxn modelId="{571B211E-8C03-48ED-9249-D3AD9C739D82}" type="presOf" srcId="{9619040B-C67F-422F-B4A4-7ED9B345A8AF}" destId="{0D2C10DF-19E5-4D1A-8802-79D29633E591}" srcOrd="1" destOrd="0" presId="urn:microsoft.com/office/officeart/2008/layout/HorizontalMultiLevelHierarchy"/>
    <dgm:cxn modelId="{953BEBA8-A7C3-4717-AA77-49DDE9335AF9}" type="presOf" srcId="{F224EAE6-B61D-4C10-B3B7-16976DFD0B16}" destId="{132063C4-92F2-4E75-A347-2A3A1336D603}" srcOrd="0" destOrd="0" presId="urn:microsoft.com/office/officeart/2008/layout/HorizontalMultiLevelHierarchy"/>
    <dgm:cxn modelId="{D7D1FDFB-8B5D-422B-9C1E-152BF3C89D34}" srcId="{229DA358-B948-4D27-8945-C2CA3D5FF635}" destId="{F224EAE6-B61D-4C10-B3B7-16976DFD0B16}" srcOrd="1" destOrd="0" parTransId="{BF013174-CEAD-40FA-AAE1-7EF1EA9EC3E0}" sibTransId="{B3C95F54-A7FE-405A-84E5-62D73468ACF7}"/>
    <dgm:cxn modelId="{69C2835D-F8CA-4877-B693-05BE25D0C04A}" type="presOf" srcId="{58791425-D9E7-435C-86B9-8EE1562A8B49}" destId="{25D67330-1D7E-4BE6-9B5E-E68B0C3D651A}" srcOrd="1" destOrd="0" presId="urn:microsoft.com/office/officeart/2008/layout/HorizontalMultiLevelHierarchy"/>
    <dgm:cxn modelId="{504A49E3-0DEF-495D-ABE6-40AFE969F20A}" type="presOf" srcId="{05CE9DFA-D367-4A06-9BF8-80DCAA9FD288}" destId="{7184C8AF-F322-4D6D-AE4A-03B725D1A573}" srcOrd="0" destOrd="0" presId="urn:microsoft.com/office/officeart/2008/layout/HorizontalMultiLevelHierarchy"/>
    <dgm:cxn modelId="{A3F50999-D05F-490D-A55A-A968B94B93EE}" srcId="{229DA358-B948-4D27-8945-C2CA3D5FF635}" destId="{246FB9B4-971C-474A-B985-B7E8577685A2}" srcOrd="6" destOrd="0" parTransId="{A98B5205-FFBC-4188-8287-5AA3018DAF4F}" sibTransId="{1C072791-707F-43DE-9A99-693614DFF5E2}"/>
    <dgm:cxn modelId="{BDEEB643-C201-45CC-BC46-7DF41C0E44F2}" type="presOf" srcId="{B6307194-7787-4AD9-BCD5-CCACB08F432D}" destId="{D7E57D98-104A-403E-AAF3-AF020482DFD0}" srcOrd="0" destOrd="0" presId="urn:microsoft.com/office/officeart/2008/layout/HorizontalMultiLevelHierarchy"/>
    <dgm:cxn modelId="{B9A02DDF-3E6F-42D3-BB9C-06DE0CCC1C4D}" type="presOf" srcId="{727F01E4-6C74-4C79-A375-4B30AE75D4D0}" destId="{39D5ECB1-20E5-4BBF-8C0E-D80CAFD0B1AB}" srcOrd="1" destOrd="0" presId="urn:microsoft.com/office/officeart/2008/layout/HorizontalMultiLevelHierarchy"/>
    <dgm:cxn modelId="{DA412F0B-FB69-4078-9484-FAFD56E45F6C}" srcId="{229DA358-B948-4D27-8945-C2CA3D5FF635}" destId="{5620ECEC-365A-4EB4-9723-0E917F833B15}" srcOrd="5" destOrd="0" parTransId="{727F01E4-6C74-4C79-A375-4B30AE75D4D0}" sibTransId="{906DD6E0-EEA6-4210-9E6A-F14787C894E7}"/>
    <dgm:cxn modelId="{B70AD69F-96BE-4551-A02D-B183F46AA077}" type="presOf" srcId="{3BA674EC-B94C-4CF6-9466-4965FDB33471}" destId="{952AA82D-0D6E-462D-975B-D48AC817A9B7}" srcOrd="0" destOrd="0" presId="urn:microsoft.com/office/officeart/2008/layout/HorizontalMultiLevelHierarchy"/>
    <dgm:cxn modelId="{ACA51345-DE2E-45A2-989C-ACC39381F8ED}" srcId="{229DA358-B948-4D27-8945-C2CA3D5FF635}" destId="{B6307194-7787-4AD9-BCD5-CCACB08F432D}" srcOrd="0" destOrd="0" parTransId="{9619040B-C67F-422F-B4A4-7ED9B345A8AF}" sibTransId="{F80165EF-81EA-45AF-93E2-071179FEE7A1}"/>
    <dgm:cxn modelId="{0B20DA93-9EA2-4570-A0BB-E3B2CDBDE272}" srcId="{229DA358-B948-4D27-8945-C2CA3D5FF635}" destId="{B5157608-00BF-41D8-9F05-45B1C076F29E}" srcOrd="4" destOrd="0" parTransId="{235536E2-8ACE-40C1-84F7-8B608DF628EA}" sibTransId="{CAF9A718-6B3A-4755-A7C6-839792C84B91}"/>
    <dgm:cxn modelId="{66BA11CB-D22D-4EDC-A6FE-A9ADB14830CF}" type="presOf" srcId="{A98B5205-FFBC-4188-8287-5AA3018DAF4F}" destId="{FB96D4C3-F970-48E4-ACC1-83C2C73112C2}" srcOrd="1" destOrd="0" presId="urn:microsoft.com/office/officeart/2008/layout/HorizontalMultiLevelHierarchy"/>
    <dgm:cxn modelId="{CB8E3919-82F7-41B9-9621-055645B2F88E}" type="presOf" srcId="{58791425-D9E7-435C-86B9-8EE1562A8B49}" destId="{76BAFE18-EFFA-4476-A242-06522A3F2893}" srcOrd="0" destOrd="0" presId="urn:microsoft.com/office/officeart/2008/layout/HorizontalMultiLevelHierarchy"/>
    <dgm:cxn modelId="{78C8C03F-4C96-476F-BCCB-C451C79C398E}" type="presOf" srcId="{B5157608-00BF-41D8-9F05-45B1C076F29E}" destId="{40FC7942-915C-4967-947A-40F8D60C2546}" srcOrd="0" destOrd="0" presId="urn:microsoft.com/office/officeart/2008/layout/HorizontalMultiLevelHierarchy"/>
    <dgm:cxn modelId="{EF9F7A27-78DC-4FF2-A493-393F58CE9112}" type="presOf" srcId="{3BA674EC-B94C-4CF6-9466-4965FDB33471}" destId="{D4295A2C-EA3E-4E46-BCCA-DD5893368A67}" srcOrd="1" destOrd="0" presId="urn:microsoft.com/office/officeart/2008/layout/HorizontalMultiLevelHierarchy"/>
    <dgm:cxn modelId="{F3D66702-5091-4F3D-8FA1-4E9890D44052}" type="presOf" srcId="{BF013174-CEAD-40FA-AAE1-7EF1EA9EC3E0}" destId="{80434315-AEA3-4BF8-A21B-29C04E3C3336}" srcOrd="1" destOrd="0" presId="urn:microsoft.com/office/officeart/2008/layout/HorizontalMultiLevelHierarchy"/>
    <dgm:cxn modelId="{242B7A1B-8758-446F-A23E-1AFAE62EE9E1}" type="presOf" srcId="{235536E2-8ACE-40C1-84F7-8B608DF628EA}" destId="{8C770087-A2C6-42A9-90A1-61B55970B642}" srcOrd="0" destOrd="0" presId="urn:microsoft.com/office/officeart/2008/layout/HorizontalMultiLevelHierarchy"/>
    <dgm:cxn modelId="{C8089306-1443-47C8-A893-F598DCA8D6A0}" srcId="{229DA358-B948-4D27-8945-C2CA3D5FF635}" destId="{05CE9DFA-D367-4A06-9BF8-80DCAA9FD288}" srcOrd="3" destOrd="0" parTransId="{58791425-D9E7-435C-86B9-8EE1562A8B49}" sibTransId="{C3370968-55DA-402A-B563-A377D63089B3}"/>
    <dgm:cxn modelId="{D6145A16-FCA5-4026-8A54-12247C771A05}" type="presParOf" srcId="{FBC6B47A-A5FB-46E5-A477-83B4FA74096F}" destId="{D6F2EF98-F696-427C-AF40-5830996F0D2E}" srcOrd="0" destOrd="0" presId="urn:microsoft.com/office/officeart/2008/layout/HorizontalMultiLevelHierarchy"/>
    <dgm:cxn modelId="{1D4804B7-E4F5-4C7D-BA6A-F9AABDC70752}" type="presParOf" srcId="{D6F2EF98-F696-427C-AF40-5830996F0D2E}" destId="{BC1604A7-E733-4903-A52F-C16E4B5B1BC7}" srcOrd="0" destOrd="0" presId="urn:microsoft.com/office/officeart/2008/layout/HorizontalMultiLevelHierarchy"/>
    <dgm:cxn modelId="{987CBACE-C3C4-4C7F-99ED-7415EBDD13CE}" type="presParOf" srcId="{D6F2EF98-F696-427C-AF40-5830996F0D2E}" destId="{D87C5D38-64D3-4E08-A04A-F51444F47D6C}" srcOrd="1" destOrd="0" presId="urn:microsoft.com/office/officeart/2008/layout/HorizontalMultiLevelHierarchy"/>
    <dgm:cxn modelId="{5F43B7FA-BFC8-4B47-B1AC-1B83016597CD}" type="presParOf" srcId="{D87C5D38-64D3-4E08-A04A-F51444F47D6C}" destId="{DF9CFD73-230B-463B-AF65-6623D3190C37}" srcOrd="0" destOrd="0" presId="urn:microsoft.com/office/officeart/2008/layout/HorizontalMultiLevelHierarchy"/>
    <dgm:cxn modelId="{9146A374-3B70-46D0-B36B-EBCB59A39AFC}" type="presParOf" srcId="{DF9CFD73-230B-463B-AF65-6623D3190C37}" destId="{0D2C10DF-19E5-4D1A-8802-79D29633E591}" srcOrd="0" destOrd="0" presId="urn:microsoft.com/office/officeart/2008/layout/HorizontalMultiLevelHierarchy"/>
    <dgm:cxn modelId="{C49A47DF-9320-44E5-A243-2FEC35B5677D}" type="presParOf" srcId="{D87C5D38-64D3-4E08-A04A-F51444F47D6C}" destId="{AFCB523F-A3AE-42A5-9957-6947D4CDDE99}" srcOrd="1" destOrd="0" presId="urn:microsoft.com/office/officeart/2008/layout/HorizontalMultiLevelHierarchy"/>
    <dgm:cxn modelId="{89956E08-D1F3-4E5E-86BE-19CDFB2C2C79}" type="presParOf" srcId="{AFCB523F-A3AE-42A5-9957-6947D4CDDE99}" destId="{D7E57D98-104A-403E-AAF3-AF020482DFD0}" srcOrd="0" destOrd="0" presId="urn:microsoft.com/office/officeart/2008/layout/HorizontalMultiLevelHierarchy"/>
    <dgm:cxn modelId="{53ED363B-6313-4A3B-A147-AB76763F1182}" type="presParOf" srcId="{AFCB523F-A3AE-42A5-9957-6947D4CDDE99}" destId="{73B90782-1071-45A6-93E7-4B5F86771D3E}" srcOrd="1" destOrd="0" presId="urn:microsoft.com/office/officeart/2008/layout/HorizontalMultiLevelHierarchy"/>
    <dgm:cxn modelId="{CA0702B4-7161-4979-9D18-6FAB1043592A}" type="presParOf" srcId="{D87C5D38-64D3-4E08-A04A-F51444F47D6C}" destId="{506E7422-5C0F-4029-8884-752E66F66E6D}" srcOrd="2" destOrd="0" presId="urn:microsoft.com/office/officeart/2008/layout/HorizontalMultiLevelHierarchy"/>
    <dgm:cxn modelId="{CA49D4D3-B201-46CC-A9CD-9377B5CD54F6}" type="presParOf" srcId="{506E7422-5C0F-4029-8884-752E66F66E6D}" destId="{80434315-AEA3-4BF8-A21B-29C04E3C3336}" srcOrd="0" destOrd="0" presId="urn:microsoft.com/office/officeart/2008/layout/HorizontalMultiLevelHierarchy"/>
    <dgm:cxn modelId="{780DDDFD-3B2C-43EF-AE1C-357AD5BAC174}" type="presParOf" srcId="{D87C5D38-64D3-4E08-A04A-F51444F47D6C}" destId="{0BA92045-2E1E-4FCC-877C-B5322CB121F1}" srcOrd="3" destOrd="0" presId="urn:microsoft.com/office/officeart/2008/layout/HorizontalMultiLevelHierarchy"/>
    <dgm:cxn modelId="{A329C022-41CA-48FA-A9FB-0E69B82A8F88}" type="presParOf" srcId="{0BA92045-2E1E-4FCC-877C-B5322CB121F1}" destId="{132063C4-92F2-4E75-A347-2A3A1336D603}" srcOrd="0" destOrd="0" presId="urn:microsoft.com/office/officeart/2008/layout/HorizontalMultiLevelHierarchy"/>
    <dgm:cxn modelId="{8CFC8D99-DCFE-4C32-80D5-DF53EAC422EA}" type="presParOf" srcId="{0BA92045-2E1E-4FCC-877C-B5322CB121F1}" destId="{312098AF-0FDA-449D-9898-0496842D5857}" srcOrd="1" destOrd="0" presId="urn:microsoft.com/office/officeart/2008/layout/HorizontalMultiLevelHierarchy"/>
    <dgm:cxn modelId="{82FA4103-49EF-4A48-80C5-AA6763F75016}" type="presParOf" srcId="{D87C5D38-64D3-4E08-A04A-F51444F47D6C}" destId="{952AA82D-0D6E-462D-975B-D48AC817A9B7}" srcOrd="4" destOrd="0" presId="urn:microsoft.com/office/officeart/2008/layout/HorizontalMultiLevelHierarchy"/>
    <dgm:cxn modelId="{87DA2518-CF93-459A-9EA5-FF0F3BD391CA}" type="presParOf" srcId="{952AA82D-0D6E-462D-975B-D48AC817A9B7}" destId="{D4295A2C-EA3E-4E46-BCCA-DD5893368A67}" srcOrd="0" destOrd="0" presId="urn:microsoft.com/office/officeart/2008/layout/HorizontalMultiLevelHierarchy"/>
    <dgm:cxn modelId="{902BED84-6A8D-4151-88A8-6608D8B68ECE}" type="presParOf" srcId="{D87C5D38-64D3-4E08-A04A-F51444F47D6C}" destId="{97F15ABD-1E0F-497D-AD4E-AEDC9F5401C9}" srcOrd="5" destOrd="0" presId="urn:microsoft.com/office/officeart/2008/layout/HorizontalMultiLevelHierarchy"/>
    <dgm:cxn modelId="{87934914-AB81-4032-9F73-173C0D1E5F3C}" type="presParOf" srcId="{97F15ABD-1E0F-497D-AD4E-AEDC9F5401C9}" destId="{7267B69A-9AC9-402F-B122-AE6CE0D28A1E}" srcOrd="0" destOrd="0" presId="urn:microsoft.com/office/officeart/2008/layout/HorizontalMultiLevelHierarchy"/>
    <dgm:cxn modelId="{2B891D16-C3CE-4217-928D-E8D1CE4E8D56}" type="presParOf" srcId="{97F15ABD-1E0F-497D-AD4E-AEDC9F5401C9}" destId="{7FE288DD-9D3B-4ED8-9925-A3FC9FEC523F}" srcOrd="1" destOrd="0" presId="urn:microsoft.com/office/officeart/2008/layout/HorizontalMultiLevelHierarchy"/>
    <dgm:cxn modelId="{BAC56646-5A6E-41B4-A343-B542AC075C75}" type="presParOf" srcId="{D87C5D38-64D3-4E08-A04A-F51444F47D6C}" destId="{76BAFE18-EFFA-4476-A242-06522A3F2893}" srcOrd="6" destOrd="0" presId="urn:microsoft.com/office/officeart/2008/layout/HorizontalMultiLevelHierarchy"/>
    <dgm:cxn modelId="{4A65E088-3F55-47F6-B98F-C320E712FE5B}" type="presParOf" srcId="{76BAFE18-EFFA-4476-A242-06522A3F2893}" destId="{25D67330-1D7E-4BE6-9B5E-E68B0C3D651A}" srcOrd="0" destOrd="0" presId="urn:microsoft.com/office/officeart/2008/layout/HorizontalMultiLevelHierarchy"/>
    <dgm:cxn modelId="{3EE269AA-BF37-4BDC-81E4-CDB5ABED53E7}" type="presParOf" srcId="{D87C5D38-64D3-4E08-A04A-F51444F47D6C}" destId="{5A49BF98-DE6B-4474-864E-105B2C406C4F}" srcOrd="7" destOrd="0" presId="urn:microsoft.com/office/officeart/2008/layout/HorizontalMultiLevelHierarchy"/>
    <dgm:cxn modelId="{9E5F76E3-BB14-483D-A145-7675787DFD9B}" type="presParOf" srcId="{5A49BF98-DE6B-4474-864E-105B2C406C4F}" destId="{7184C8AF-F322-4D6D-AE4A-03B725D1A573}" srcOrd="0" destOrd="0" presId="urn:microsoft.com/office/officeart/2008/layout/HorizontalMultiLevelHierarchy"/>
    <dgm:cxn modelId="{44A60929-C9E9-41AB-AB17-77DF9CEE6917}" type="presParOf" srcId="{5A49BF98-DE6B-4474-864E-105B2C406C4F}" destId="{8D78AE17-FFF2-4977-BB65-6FE788BB27D7}" srcOrd="1" destOrd="0" presId="urn:microsoft.com/office/officeart/2008/layout/HorizontalMultiLevelHierarchy"/>
    <dgm:cxn modelId="{6DD4969A-3DCC-4E9C-8F19-D9393435BC52}" type="presParOf" srcId="{D87C5D38-64D3-4E08-A04A-F51444F47D6C}" destId="{8C770087-A2C6-42A9-90A1-61B55970B642}" srcOrd="8" destOrd="0" presId="urn:microsoft.com/office/officeart/2008/layout/HorizontalMultiLevelHierarchy"/>
    <dgm:cxn modelId="{71C8EF78-415D-4FAB-A243-39F1382073C8}" type="presParOf" srcId="{8C770087-A2C6-42A9-90A1-61B55970B642}" destId="{9AB7E37F-ED61-4ED2-83D4-F0F8DC338230}" srcOrd="0" destOrd="0" presId="urn:microsoft.com/office/officeart/2008/layout/HorizontalMultiLevelHierarchy"/>
    <dgm:cxn modelId="{C291409A-75B8-4D0B-894B-5890D2C53BFC}" type="presParOf" srcId="{D87C5D38-64D3-4E08-A04A-F51444F47D6C}" destId="{B7F5290F-2B02-4FB8-9442-BDE0410BBD2A}" srcOrd="9" destOrd="0" presId="urn:microsoft.com/office/officeart/2008/layout/HorizontalMultiLevelHierarchy"/>
    <dgm:cxn modelId="{F7D03A2C-C555-4B80-B086-665F29217A6E}" type="presParOf" srcId="{B7F5290F-2B02-4FB8-9442-BDE0410BBD2A}" destId="{40FC7942-915C-4967-947A-40F8D60C2546}" srcOrd="0" destOrd="0" presId="urn:microsoft.com/office/officeart/2008/layout/HorizontalMultiLevelHierarchy"/>
    <dgm:cxn modelId="{062DD641-AE37-47F2-BFCF-165B5A043BC2}" type="presParOf" srcId="{B7F5290F-2B02-4FB8-9442-BDE0410BBD2A}" destId="{FD14BBB9-0BA3-4CAE-8D9D-9219457F535B}" srcOrd="1" destOrd="0" presId="urn:microsoft.com/office/officeart/2008/layout/HorizontalMultiLevelHierarchy"/>
    <dgm:cxn modelId="{27062275-033D-446A-9239-0A4D8A84ED17}" type="presParOf" srcId="{D87C5D38-64D3-4E08-A04A-F51444F47D6C}" destId="{730699E0-FFAE-4673-9F2E-E3D91AC30FE9}" srcOrd="10" destOrd="0" presId="urn:microsoft.com/office/officeart/2008/layout/HorizontalMultiLevelHierarchy"/>
    <dgm:cxn modelId="{F470EDF2-27A4-4DCF-A780-AEF315C9220F}" type="presParOf" srcId="{730699E0-FFAE-4673-9F2E-E3D91AC30FE9}" destId="{39D5ECB1-20E5-4BBF-8C0E-D80CAFD0B1AB}" srcOrd="0" destOrd="0" presId="urn:microsoft.com/office/officeart/2008/layout/HorizontalMultiLevelHierarchy"/>
    <dgm:cxn modelId="{55F1525D-14C8-499D-9967-93F1B8AE0BEC}" type="presParOf" srcId="{D87C5D38-64D3-4E08-A04A-F51444F47D6C}" destId="{41730532-23F2-482F-9481-34EC4F1ABA9A}" srcOrd="11" destOrd="0" presId="urn:microsoft.com/office/officeart/2008/layout/HorizontalMultiLevelHierarchy"/>
    <dgm:cxn modelId="{F5F500A9-F3E3-409F-BD39-BD14CB1A8059}" type="presParOf" srcId="{41730532-23F2-482F-9481-34EC4F1ABA9A}" destId="{203B8457-7E1F-4125-A2BE-E34BD08A55C2}" srcOrd="0" destOrd="0" presId="urn:microsoft.com/office/officeart/2008/layout/HorizontalMultiLevelHierarchy"/>
    <dgm:cxn modelId="{E84C8C2F-CBE7-496D-B05E-1412D9A6B4EA}" type="presParOf" srcId="{41730532-23F2-482F-9481-34EC4F1ABA9A}" destId="{64623BE5-93E2-4098-B22A-1400FCB657D6}" srcOrd="1" destOrd="0" presId="urn:microsoft.com/office/officeart/2008/layout/HorizontalMultiLevelHierarchy"/>
    <dgm:cxn modelId="{41C3EC83-D4C0-40A0-BCF0-A8455EF2C864}" type="presParOf" srcId="{D87C5D38-64D3-4E08-A04A-F51444F47D6C}" destId="{A647E4E7-419F-4420-8046-EB686EEFEEE9}" srcOrd="12" destOrd="0" presId="urn:microsoft.com/office/officeart/2008/layout/HorizontalMultiLevelHierarchy"/>
    <dgm:cxn modelId="{6EF0307D-C626-435A-95A9-7A201AC267E1}" type="presParOf" srcId="{A647E4E7-419F-4420-8046-EB686EEFEEE9}" destId="{FB96D4C3-F970-48E4-ACC1-83C2C73112C2}" srcOrd="0" destOrd="0" presId="urn:microsoft.com/office/officeart/2008/layout/HorizontalMultiLevelHierarchy"/>
    <dgm:cxn modelId="{CD0D542E-FCBC-477E-BB53-88C5D3BBABBA}" type="presParOf" srcId="{D87C5D38-64D3-4E08-A04A-F51444F47D6C}" destId="{B93C8E2E-F664-4E45-8B6F-115AA832E3E0}" srcOrd="13" destOrd="0" presId="urn:microsoft.com/office/officeart/2008/layout/HorizontalMultiLevelHierarchy"/>
    <dgm:cxn modelId="{5A0E499B-132B-4450-97BA-FE309A4E452E}" type="presParOf" srcId="{B93C8E2E-F664-4E45-8B6F-115AA832E3E0}" destId="{0837F8CA-6C7B-4157-9A12-0AE875CF2C59}" srcOrd="0" destOrd="0" presId="urn:microsoft.com/office/officeart/2008/layout/HorizontalMultiLevelHierarchy"/>
    <dgm:cxn modelId="{11E104F4-05E4-4694-875E-8CDA1B092F60}" type="presParOf" srcId="{B93C8E2E-F664-4E45-8B6F-115AA832E3E0}" destId="{334C71B7-B739-4089-ABAB-AFAC336D0EA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47E4E7-419F-4420-8046-EB686EEFEEE9}">
      <dsp:nvSpPr>
        <dsp:cNvPr id="0" name=""/>
        <dsp:cNvSpPr/>
      </dsp:nvSpPr>
      <dsp:spPr>
        <a:xfrm>
          <a:off x="3953685" y="3039414"/>
          <a:ext cx="469101" cy="2681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550" y="0"/>
              </a:lnTo>
              <a:lnTo>
                <a:pt x="234550" y="2681600"/>
              </a:lnTo>
              <a:lnTo>
                <a:pt x="469101" y="268160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/>
        </a:p>
      </dsp:txBody>
      <dsp:txXfrm>
        <a:off x="4120178" y="4312156"/>
        <a:ext cx="136116" cy="136116"/>
      </dsp:txXfrm>
    </dsp:sp>
    <dsp:sp modelId="{730699E0-FFAE-4673-9F2E-E3D91AC30FE9}">
      <dsp:nvSpPr>
        <dsp:cNvPr id="0" name=""/>
        <dsp:cNvSpPr/>
      </dsp:nvSpPr>
      <dsp:spPr>
        <a:xfrm>
          <a:off x="3953685" y="3039414"/>
          <a:ext cx="469101" cy="1787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550" y="0"/>
              </a:lnTo>
              <a:lnTo>
                <a:pt x="234550" y="1787733"/>
              </a:lnTo>
              <a:lnTo>
                <a:pt x="469101" y="17877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/>
        </a:p>
      </dsp:txBody>
      <dsp:txXfrm>
        <a:off x="4142029" y="3887074"/>
        <a:ext cx="92412" cy="92412"/>
      </dsp:txXfrm>
    </dsp:sp>
    <dsp:sp modelId="{8C770087-A2C6-42A9-90A1-61B55970B642}">
      <dsp:nvSpPr>
        <dsp:cNvPr id="0" name=""/>
        <dsp:cNvSpPr/>
      </dsp:nvSpPr>
      <dsp:spPr>
        <a:xfrm>
          <a:off x="3953685" y="3039414"/>
          <a:ext cx="469101" cy="89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550" y="0"/>
              </a:lnTo>
              <a:lnTo>
                <a:pt x="234550" y="893866"/>
              </a:lnTo>
              <a:lnTo>
                <a:pt x="469101" y="89386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2998" y="3461110"/>
        <a:ext cx="50474" cy="50474"/>
      </dsp:txXfrm>
    </dsp:sp>
    <dsp:sp modelId="{76BAFE18-EFFA-4476-A242-06522A3F2893}">
      <dsp:nvSpPr>
        <dsp:cNvPr id="0" name=""/>
        <dsp:cNvSpPr/>
      </dsp:nvSpPr>
      <dsp:spPr>
        <a:xfrm>
          <a:off x="3953685" y="2993694"/>
          <a:ext cx="4691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9101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76508" y="3027686"/>
        <a:ext cx="23455" cy="23455"/>
      </dsp:txXfrm>
    </dsp:sp>
    <dsp:sp modelId="{952AA82D-0D6E-462D-975B-D48AC817A9B7}">
      <dsp:nvSpPr>
        <dsp:cNvPr id="0" name=""/>
        <dsp:cNvSpPr/>
      </dsp:nvSpPr>
      <dsp:spPr>
        <a:xfrm>
          <a:off x="3953685" y="2145547"/>
          <a:ext cx="469101" cy="893866"/>
        </a:xfrm>
        <a:custGeom>
          <a:avLst/>
          <a:gdLst/>
          <a:ahLst/>
          <a:cxnLst/>
          <a:rect l="0" t="0" r="0" b="0"/>
          <a:pathLst>
            <a:path>
              <a:moveTo>
                <a:pt x="0" y="893866"/>
              </a:moveTo>
              <a:lnTo>
                <a:pt x="234550" y="893866"/>
              </a:lnTo>
              <a:lnTo>
                <a:pt x="234550" y="0"/>
              </a:lnTo>
              <a:lnTo>
                <a:pt x="469101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2998" y="2567243"/>
        <a:ext cx="50474" cy="50474"/>
      </dsp:txXfrm>
    </dsp:sp>
    <dsp:sp modelId="{506E7422-5C0F-4029-8884-752E66F66E6D}">
      <dsp:nvSpPr>
        <dsp:cNvPr id="0" name=""/>
        <dsp:cNvSpPr/>
      </dsp:nvSpPr>
      <dsp:spPr>
        <a:xfrm>
          <a:off x="3953685" y="1251680"/>
          <a:ext cx="469101" cy="1787733"/>
        </a:xfrm>
        <a:custGeom>
          <a:avLst/>
          <a:gdLst/>
          <a:ahLst/>
          <a:cxnLst/>
          <a:rect l="0" t="0" r="0" b="0"/>
          <a:pathLst>
            <a:path>
              <a:moveTo>
                <a:pt x="0" y="1787733"/>
              </a:moveTo>
              <a:lnTo>
                <a:pt x="234550" y="1787733"/>
              </a:lnTo>
              <a:lnTo>
                <a:pt x="234550" y="0"/>
              </a:lnTo>
              <a:lnTo>
                <a:pt x="469101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/>
        </a:p>
      </dsp:txBody>
      <dsp:txXfrm>
        <a:off x="4142029" y="2099340"/>
        <a:ext cx="92412" cy="92412"/>
      </dsp:txXfrm>
    </dsp:sp>
    <dsp:sp modelId="{DF9CFD73-230B-463B-AF65-6623D3190C37}">
      <dsp:nvSpPr>
        <dsp:cNvPr id="0" name=""/>
        <dsp:cNvSpPr/>
      </dsp:nvSpPr>
      <dsp:spPr>
        <a:xfrm>
          <a:off x="3953685" y="357813"/>
          <a:ext cx="469101" cy="2681600"/>
        </a:xfrm>
        <a:custGeom>
          <a:avLst/>
          <a:gdLst/>
          <a:ahLst/>
          <a:cxnLst/>
          <a:rect l="0" t="0" r="0" b="0"/>
          <a:pathLst>
            <a:path>
              <a:moveTo>
                <a:pt x="0" y="2681600"/>
              </a:moveTo>
              <a:lnTo>
                <a:pt x="234550" y="2681600"/>
              </a:lnTo>
              <a:lnTo>
                <a:pt x="234550" y="0"/>
              </a:lnTo>
              <a:lnTo>
                <a:pt x="469101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/>
        </a:p>
      </dsp:txBody>
      <dsp:txXfrm>
        <a:off x="4120178" y="1630555"/>
        <a:ext cx="136116" cy="136116"/>
      </dsp:txXfrm>
    </dsp:sp>
    <dsp:sp modelId="{BC1604A7-E733-4903-A52F-C16E4B5B1BC7}">
      <dsp:nvSpPr>
        <dsp:cNvPr id="0" name=""/>
        <dsp:cNvSpPr/>
      </dsp:nvSpPr>
      <dsp:spPr>
        <a:xfrm rot="16200000">
          <a:off x="1714314" y="2681867"/>
          <a:ext cx="3763649" cy="7150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600" kern="1200" dirty="0"/>
            <a:t>Plenário</a:t>
          </a:r>
        </a:p>
      </dsp:txBody>
      <dsp:txXfrm>
        <a:off x="1714314" y="2681867"/>
        <a:ext cx="3763649" cy="715093"/>
      </dsp:txXfrm>
    </dsp:sp>
    <dsp:sp modelId="{D7E57D98-104A-403E-AAF3-AF020482DFD0}">
      <dsp:nvSpPr>
        <dsp:cNvPr id="0" name=""/>
        <dsp:cNvSpPr/>
      </dsp:nvSpPr>
      <dsp:spPr>
        <a:xfrm>
          <a:off x="4422786" y="267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Constituição e Justiça</a:t>
          </a:r>
          <a:endParaRPr lang="pt-BR" sz="1600" kern="1200" dirty="0"/>
        </a:p>
      </dsp:txBody>
      <dsp:txXfrm>
        <a:off x="4422786" y="267"/>
        <a:ext cx="2345506" cy="715093"/>
      </dsp:txXfrm>
    </dsp:sp>
    <dsp:sp modelId="{132063C4-92F2-4E75-A347-2A3A1336D603}">
      <dsp:nvSpPr>
        <dsp:cNvPr id="0" name=""/>
        <dsp:cNvSpPr/>
      </dsp:nvSpPr>
      <dsp:spPr>
        <a:xfrm>
          <a:off x="4422786" y="894133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Finanças e Orçamento</a:t>
          </a:r>
          <a:endParaRPr lang="pt-BR" sz="1600" kern="1200" dirty="0"/>
        </a:p>
      </dsp:txBody>
      <dsp:txXfrm>
        <a:off x="4422786" y="894133"/>
        <a:ext cx="2345506" cy="715093"/>
      </dsp:txXfrm>
    </dsp:sp>
    <dsp:sp modelId="{7267B69A-9AC9-402F-B122-AE6CE0D28A1E}">
      <dsp:nvSpPr>
        <dsp:cNvPr id="0" name=""/>
        <dsp:cNvSpPr/>
      </dsp:nvSpPr>
      <dsp:spPr>
        <a:xfrm>
          <a:off x="4422786" y="1788000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Alimentação e Saúde Pública</a:t>
          </a:r>
          <a:endParaRPr lang="pt-BR" sz="1600" kern="1200" dirty="0"/>
        </a:p>
      </dsp:txBody>
      <dsp:txXfrm>
        <a:off x="4422786" y="1788000"/>
        <a:ext cx="2345506" cy="715093"/>
      </dsp:txXfrm>
    </dsp:sp>
    <dsp:sp modelId="{7184C8AF-F322-4D6D-AE4A-03B725D1A573}">
      <dsp:nvSpPr>
        <dsp:cNvPr id="0" name=""/>
        <dsp:cNvSpPr/>
      </dsp:nvSpPr>
      <dsp:spPr>
        <a:xfrm>
          <a:off x="4422786" y="2681867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Educação e Cultura</a:t>
          </a:r>
          <a:endParaRPr lang="pt-BR" sz="1600" kern="1200" dirty="0"/>
        </a:p>
      </dsp:txBody>
      <dsp:txXfrm>
        <a:off x="4422786" y="2681867"/>
        <a:ext cx="2345506" cy="715093"/>
      </dsp:txXfrm>
    </dsp:sp>
    <dsp:sp modelId="{40FC7942-915C-4967-947A-40F8D60C2546}">
      <dsp:nvSpPr>
        <dsp:cNvPr id="0" name=""/>
        <dsp:cNvSpPr/>
      </dsp:nvSpPr>
      <dsp:spPr>
        <a:xfrm>
          <a:off x="4422786" y="3575734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Agricultura e Meio Ambiente</a:t>
          </a:r>
          <a:endParaRPr lang="pt-BR" sz="1600" kern="1200" dirty="0"/>
        </a:p>
      </dsp:txBody>
      <dsp:txXfrm>
        <a:off x="4422786" y="3575734"/>
        <a:ext cx="2345506" cy="715093"/>
      </dsp:txXfrm>
    </dsp:sp>
    <dsp:sp modelId="{203B8457-7E1F-4125-A2BE-E34BD08A55C2}">
      <dsp:nvSpPr>
        <dsp:cNvPr id="0" name=""/>
        <dsp:cNvSpPr/>
      </dsp:nvSpPr>
      <dsp:spPr>
        <a:xfrm>
          <a:off x="4422786" y="4469600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Transporte e Comunicação</a:t>
          </a:r>
          <a:endParaRPr lang="pt-BR" sz="1600" kern="1200" dirty="0"/>
        </a:p>
      </dsp:txBody>
      <dsp:txXfrm>
        <a:off x="4422786" y="4469600"/>
        <a:ext cx="2345506" cy="715093"/>
      </dsp:txXfrm>
    </dsp:sp>
    <dsp:sp modelId="{0837F8CA-6C7B-4157-9A12-0AE875CF2C59}">
      <dsp:nvSpPr>
        <dsp:cNvPr id="0" name=""/>
        <dsp:cNvSpPr/>
      </dsp:nvSpPr>
      <dsp:spPr>
        <a:xfrm>
          <a:off x="4422786" y="5363467"/>
          <a:ext cx="2345506" cy="715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Comissão de Comércio, Indústria e Assuntos do Mercosul</a:t>
          </a:r>
          <a:endParaRPr lang="pt-BR" sz="1600" kern="1200" dirty="0"/>
        </a:p>
      </dsp:txBody>
      <dsp:txXfrm>
        <a:off x="4422786" y="5363467"/>
        <a:ext cx="2345506" cy="715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69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09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30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93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51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58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43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6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56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71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81EA8-D3C7-42A6-AC63-582B839FD373}" type="datetimeFigureOut">
              <a:rPr lang="pt-BR" smtClean="0"/>
              <a:t>10/02/2021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90F9C-0B9C-4606-9439-BDDE7188B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74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944314" y="-40704"/>
            <a:ext cx="30335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40553508"/>
              </p:ext>
            </p:extLst>
          </p:nvPr>
        </p:nvGraphicFramePr>
        <p:xfrm>
          <a:off x="1485900" y="457200"/>
          <a:ext cx="10006885" cy="6078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0102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42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Câmara Aceguá</dc:creator>
  <cp:lastModifiedBy>Câmara Aceguá</cp:lastModifiedBy>
  <cp:revision>2</cp:revision>
  <dcterms:created xsi:type="dcterms:W3CDTF">2021-02-10T15:11:43Z</dcterms:created>
  <dcterms:modified xsi:type="dcterms:W3CDTF">2021-02-11T17:33:51Z</dcterms:modified>
</cp:coreProperties>
</file>